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63" r:id="rId9"/>
    <p:sldId id="264" r:id="rId10"/>
    <p:sldId id="265" r:id="rId11"/>
    <p:sldId id="267" r:id="rId12"/>
    <p:sldId id="268" r:id="rId13"/>
    <p:sldId id="269" r:id="rId14"/>
    <p:sldId id="271" r:id="rId15"/>
    <p:sldId id="272" r:id="rId16"/>
    <p:sldId id="274" r:id="rId17"/>
    <p:sldId id="275" r:id="rId18"/>
    <p:sldId id="276" r:id="rId19"/>
    <p:sldId id="278" r:id="rId20"/>
    <p:sldId id="280" r:id="rId21"/>
    <p:sldId id="281" r:id="rId22"/>
    <p:sldId id="283" r:id="rId23"/>
    <p:sldId id="284" r:id="rId24"/>
    <p:sldId id="300" r:id="rId25"/>
    <p:sldId id="302" r:id="rId26"/>
    <p:sldId id="285" r:id="rId27"/>
    <p:sldId id="301" r:id="rId28"/>
    <p:sldId id="286" r:id="rId29"/>
    <p:sldId id="307" r:id="rId30"/>
    <p:sldId id="292" r:id="rId31"/>
    <p:sldId id="303" r:id="rId32"/>
    <p:sldId id="304" r:id="rId33"/>
    <p:sldId id="305" r:id="rId34"/>
    <p:sldId id="306" r:id="rId35"/>
    <p:sldId id="287" r:id="rId36"/>
    <p:sldId id="288" r:id="rId37"/>
    <p:sldId id="289" r:id="rId38"/>
    <p:sldId id="297" r:id="rId39"/>
    <p:sldId id="290" r:id="rId40"/>
    <p:sldId id="291" r:id="rId4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21" autoAdjust="0"/>
    <p:restoredTop sz="95322" autoAdjust="0"/>
  </p:normalViewPr>
  <p:slideViewPr>
    <p:cSldViewPr>
      <p:cViewPr varScale="1">
        <p:scale>
          <a:sx n="113" d="100"/>
          <a:sy n="113" d="100"/>
        </p:scale>
        <p:origin x="180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109BD-B243-4C88-B328-4CA1F94920B6}" type="datetimeFigureOut">
              <a:rPr lang="en-US" smtClean="0"/>
              <a:t>5/9/19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9666A-E205-45EC-917D-CA65E5F64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40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771B-DD00-4C37-9BB5-1F1B57A78A3D}" type="datetime1">
              <a:rPr lang="en-US" smtClean="0"/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12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505D7-9491-4A1C-97D3-AA8F669C85A2}" type="datetime1">
              <a:rPr lang="en-US" smtClean="0"/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28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62DB-2BAE-4A7B-8C44-D65F4D1CC1DD}" type="datetime1">
              <a:rPr lang="en-US" smtClean="0"/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45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9BFEB-70C0-4B7D-9275-F0E19785861B}" type="datetime1">
              <a:rPr lang="en-US" smtClean="0"/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45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688E-A6EE-4D40-9AC7-77C3C2ECE5B5}" type="datetime1">
              <a:rPr lang="en-US" smtClean="0"/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8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7F5D5-3E04-4799-95CD-E20068C149E4}" type="datetime1">
              <a:rPr lang="en-US" smtClean="0"/>
              <a:t>5/9/19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B9EE-3FBF-44BA-9F0E-B1A849CCE9D1}" type="datetime1">
              <a:rPr lang="en-US" smtClean="0"/>
              <a:t>5/9/19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81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0559-DA89-437E-9AE6-37C27E1A1054}" type="datetime1">
              <a:rPr lang="en-US" smtClean="0"/>
              <a:t>5/9/19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47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AD11-5ED7-48D5-B16A-D50ED98AECB3}" type="datetime1">
              <a:rPr lang="en-US" smtClean="0"/>
              <a:t>5/9/19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00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32C64-DB47-4659-B019-83228AD51B23}" type="datetime1">
              <a:rPr lang="en-US" smtClean="0"/>
              <a:t>5/9/19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48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9CD31-FC30-4793-B88A-302AEC90B4EC}" type="datetime1">
              <a:rPr lang="en-US" smtClean="0"/>
              <a:t>5/9/19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32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B67F-2D4E-4719-BED6-37BD84E258FB}" type="datetime1">
              <a:rPr lang="en-US" smtClean="0"/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64A0E-F108-4BA6-BD0B-197607BD4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5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Yard in April </a:t>
            </a:r>
            <a:br>
              <a:rPr lang="en-US" dirty="0"/>
            </a:br>
            <a:r>
              <a:rPr lang="en-US" dirty="0"/>
              <a:t>13 Princeton 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Michele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49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86200" y="5791200"/>
            <a:ext cx="18950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Front yard – Virginia Bluebells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99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71800" y="5569448"/>
            <a:ext cx="1815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Front yard - Jacob’s ladder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81800" y="5754114"/>
            <a:ext cx="11368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Jack-in-the-pulpit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94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24000" y="4724400"/>
            <a:ext cx="1791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Front yard Christmas Fern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71321" y="2971800"/>
            <a:ext cx="995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Spiderwort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61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48200" y="3733800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Ilex </a:t>
            </a:r>
            <a:r>
              <a:rPr lang="en-US" sz="1100" dirty="0" err="1">
                <a:solidFill>
                  <a:schemeClr val="bg1"/>
                </a:solidFill>
              </a:rPr>
              <a:t>glabra</a:t>
            </a:r>
            <a:r>
              <a:rPr lang="en-US" sz="1100" dirty="0">
                <a:solidFill>
                  <a:schemeClr val="bg1"/>
                </a:solidFill>
              </a:rPr>
              <a:t> ‘Compacta’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63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" y="38686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162800" y="4786699"/>
            <a:ext cx="920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Wild Ginger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96777" y="990600"/>
            <a:ext cx="11624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Virginia bluebells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62600" y="3167390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Woodland Stonecrop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80482" y="1075505"/>
            <a:ext cx="876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Spiderwort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3810000"/>
            <a:ext cx="141417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Ilex </a:t>
            </a:r>
            <a:r>
              <a:rPr lang="en-US" sz="1100" dirty="0" err="1">
                <a:solidFill>
                  <a:schemeClr val="bg1"/>
                </a:solidFill>
              </a:rPr>
              <a:t>glabra</a:t>
            </a:r>
            <a:r>
              <a:rPr lang="en-US" sz="1100" dirty="0">
                <a:solidFill>
                  <a:schemeClr val="bg1"/>
                </a:solidFill>
              </a:rPr>
              <a:t> ‘Compacta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6629400" y="228600"/>
            <a:ext cx="11224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Lily of the Valley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1200" y="838200"/>
            <a:ext cx="109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Christmas fern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5486400"/>
            <a:ext cx="2583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Front yard Street Planting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83565" y="2362200"/>
            <a:ext cx="920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Wild Ginger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07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5" y="22077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781800" y="1326022"/>
            <a:ext cx="2211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 mile/</a:t>
            </a:r>
            <a:r>
              <a:rPr lang="en-US" dirty="0" err="1">
                <a:solidFill>
                  <a:schemeClr val="bg1"/>
                </a:solidFill>
              </a:rPr>
              <a:t>hr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Street sign  front yard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2057400"/>
            <a:ext cx="1445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Turtlehead ‘</a:t>
            </a:r>
            <a:r>
              <a:rPr lang="en-US" sz="1200" dirty="0" err="1">
                <a:solidFill>
                  <a:schemeClr val="bg1"/>
                </a:solidFill>
              </a:rPr>
              <a:t>Hotlips</a:t>
            </a:r>
            <a:r>
              <a:rPr lang="en-US" sz="1200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7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62172" y="4648200"/>
            <a:ext cx="2987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Bluestar</a:t>
            </a:r>
            <a:r>
              <a:rPr lang="en-US" sz="1400" b="1" dirty="0">
                <a:solidFill>
                  <a:schemeClr val="bg1"/>
                </a:solidFill>
              </a:rPr>
              <a:t> (</a:t>
            </a:r>
            <a:r>
              <a:rPr lang="en-US" sz="1400" b="1" dirty="0" err="1">
                <a:solidFill>
                  <a:schemeClr val="bg1"/>
                </a:solidFill>
              </a:rPr>
              <a:t>Amsonia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tabernaemontana</a:t>
            </a:r>
            <a:r>
              <a:rPr lang="en-US" sz="14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24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352800" y="5029200"/>
            <a:ext cx="1553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NewEngland</a:t>
            </a:r>
            <a:r>
              <a:rPr lang="en-US" sz="1400" b="1" dirty="0">
                <a:solidFill>
                  <a:schemeClr val="bg1"/>
                </a:solidFill>
              </a:rPr>
              <a:t> Aster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2600" y="2180656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Young Sugar Maple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799" y="1295400"/>
            <a:ext cx="988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daffodils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22509" y="2558534"/>
            <a:ext cx="995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Hyacinths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3200" y="1018401"/>
            <a:ext cx="11582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Obedient Plant</a:t>
            </a:r>
          </a:p>
          <a:p>
            <a:r>
              <a:rPr lang="en-US" sz="1200" dirty="0">
                <a:solidFill>
                  <a:schemeClr val="bg1"/>
                </a:solidFill>
              </a:rPr>
              <a:t>‘Miss Manners</a:t>
            </a:r>
            <a:r>
              <a:rPr lang="en-US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2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3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876800" y="1124634"/>
            <a:ext cx="1621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Native honeysuckle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Lonicera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sempervirens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6853374" y="2710934"/>
            <a:ext cx="676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peonies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03335" y="3124200"/>
            <a:ext cx="72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Tulips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3581400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Sedum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98341" y="1617076"/>
            <a:ext cx="1504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Evergreen Azaleas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813" y="3347103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Iris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67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9228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66374" y="4724400"/>
            <a:ext cx="1934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Methley</a:t>
            </a:r>
            <a:r>
              <a:rPr lang="en-US" dirty="0">
                <a:solidFill>
                  <a:schemeClr val="bg1"/>
                </a:solidFill>
              </a:rPr>
              <a:t> Plum tree</a:t>
            </a:r>
          </a:p>
          <a:p>
            <a:r>
              <a:rPr lang="en-US" dirty="0">
                <a:solidFill>
                  <a:schemeClr val="bg1"/>
                </a:solidFill>
              </a:rPr>
              <a:t>Dwarf variety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44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019800" y="1752600"/>
            <a:ext cx="1795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the front door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599" y="64362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59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3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43200" y="5257800"/>
            <a:ext cx="1749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Front – side yard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0502" y="2121931"/>
            <a:ext cx="2478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Red Chokeberry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30267" y="1727674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Rose of Sharon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3037043"/>
            <a:ext cx="811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daffodils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04915" y="4026493"/>
            <a:ext cx="83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Primrose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4492782" y="4114800"/>
            <a:ext cx="1706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Ostrich fern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79408" y="3045535"/>
            <a:ext cx="1346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Red Chokeberry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2788" y="2667000"/>
            <a:ext cx="587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tulips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91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50" y="24879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86039" y="6324600"/>
            <a:ext cx="1641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South Side Yard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62800" y="3416181"/>
            <a:ext cx="144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Native deciduous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azalea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5400" y="3262292"/>
            <a:ext cx="1654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Jonagold</a:t>
            </a:r>
            <a:r>
              <a:rPr lang="en-US" sz="1400" dirty="0">
                <a:solidFill>
                  <a:schemeClr val="bg1"/>
                </a:solidFill>
              </a:rPr>
              <a:t> Apple Tree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5600" y="2667000"/>
            <a:ext cx="845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Lilac tree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5943600"/>
            <a:ext cx="733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Fig tree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2011" y="5694391"/>
            <a:ext cx="7665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</a:rPr>
              <a:t>lambsears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5743" y="4906089"/>
            <a:ext cx="659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lovage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68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1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09510" y="3441412"/>
            <a:ext cx="1333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Fig Tree</a:t>
            </a:r>
          </a:p>
          <a:p>
            <a:r>
              <a:rPr lang="en-US" sz="1400" dirty="0">
                <a:solidFill>
                  <a:schemeClr val="bg1"/>
                </a:solidFill>
              </a:rPr>
              <a:t>(It’s still asleep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92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6" y="762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043727" y="5334000"/>
            <a:ext cx="164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South Side yard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3429000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lilac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34200" y="2743200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lilac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44054" y="3033949"/>
            <a:ext cx="1620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Jonagold</a:t>
            </a:r>
            <a:r>
              <a:rPr lang="en-US" sz="1400" dirty="0">
                <a:solidFill>
                  <a:schemeClr val="bg1"/>
                </a:solidFill>
              </a:rPr>
              <a:t> apple tree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3200" y="4267200"/>
            <a:ext cx="713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azaleas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23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477000" y="5518666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rhubarb</a:t>
            </a:r>
          </a:p>
        </p:txBody>
      </p:sp>
    </p:spTree>
    <p:extLst>
      <p:ext uri="{BB962C8B-B14F-4D97-AF65-F5344CB8AC3E}">
        <p14:creationId xmlns:p14="http://schemas.microsoft.com/office/powerpoint/2010/main" val="4177767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05200" y="3505200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rhubarb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1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9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200400" y="2743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Lovage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96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000" y="990600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lilac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9600" y="3809999"/>
            <a:ext cx="1294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Blueberry bush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0" y="3275111"/>
            <a:ext cx="1294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Blueberry bush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3502222"/>
            <a:ext cx="1294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Blueberry bush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4785" y="6172199"/>
            <a:ext cx="235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Aspargus</a:t>
            </a:r>
            <a:r>
              <a:rPr lang="en-US" sz="1400" dirty="0">
                <a:solidFill>
                  <a:schemeClr val="bg1"/>
                </a:solidFill>
              </a:rPr>
              <a:t> Patch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38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" y="-8546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35022" y="2895600"/>
            <a:ext cx="140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Asparagus patch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02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1" y="16508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63831" y="3896881"/>
            <a:ext cx="194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Shadblow Serviceberry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0013" y="3137731"/>
            <a:ext cx="903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hydrangia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87351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Backyard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69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34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4520788"/>
            <a:ext cx="1559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Bonfire peach tree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4419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Backyard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2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486400" y="4495800"/>
            <a:ext cx="11897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Dwarf crested iris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5682734"/>
            <a:ext cx="1314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Barren strawberry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99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24200" y="3733800"/>
            <a:ext cx="113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Crabapple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5184449"/>
            <a:ext cx="230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East yard behind fence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790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486" y="1219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East yard behind fence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1752600" y="6052066"/>
            <a:ext cx="1706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Golden ragwort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17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4800" y="6019800"/>
            <a:ext cx="230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East yard behind fence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1000" y="4945357"/>
            <a:ext cx="140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Celandine Poppy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90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" y="-32759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2400" y="2971800"/>
            <a:ext cx="234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East Yard behind Fence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12452" y="3657600"/>
            <a:ext cx="1681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Forsythia</a:t>
            </a:r>
          </a:p>
          <a:p>
            <a:r>
              <a:rPr lang="en-US" sz="1400" dirty="0">
                <a:solidFill>
                  <a:schemeClr val="bg1"/>
                </a:solidFill>
              </a:rPr>
              <a:t>Note - yellow foliage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43800" y="4267200"/>
            <a:ext cx="1043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Ostrich fern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3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8600" y="2667000"/>
            <a:ext cx="234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East Yard behind Fence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05200" y="4648200"/>
            <a:ext cx="1314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Winter Jasmine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96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5638800"/>
            <a:ext cx="1642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North Side Yard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3400" y="36576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Redbud tree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8800" y="426720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Rhododendron ‘Tom Everett’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2200" y="5026223"/>
            <a:ext cx="1485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Woodland garden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74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00" y="609600"/>
            <a:ext cx="1857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North side yard</a:t>
            </a:r>
          </a:p>
          <a:p>
            <a:r>
              <a:rPr lang="en-US" dirty="0">
                <a:solidFill>
                  <a:schemeClr val="bg1"/>
                </a:solidFill>
              </a:rPr>
              <a:t>Woodland garden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76090" y="3527646"/>
            <a:ext cx="82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May apple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34200" y="3352800"/>
            <a:ext cx="1258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Jack-in-the-pulpit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5715000" y="2329934"/>
            <a:ext cx="1630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bloodroot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4747874"/>
            <a:ext cx="1042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Spring beauty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18843" y="1600199"/>
            <a:ext cx="11923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Maidenhair fern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7803" y="4648200"/>
            <a:ext cx="1115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Creeping phlox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98891" y="2142446"/>
            <a:ext cx="1053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Rue anemone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42605" y="1878828"/>
            <a:ext cx="718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hepatica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52800" y="1255931"/>
            <a:ext cx="17252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Varigated</a:t>
            </a:r>
            <a:r>
              <a:rPr lang="en-US" sz="1200" dirty="0">
                <a:solidFill>
                  <a:schemeClr val="bg1"/>
                </a:solidFill>
              </a:rPr>
              <a:t> Solomon's seal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169" y="3394378"/>
            <a:ext cx="1732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heuchera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1600199"/>
            <a:ext cx="895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Wild ginger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5936" y="2819400"/>
            <a:ext cx="866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spiderwort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06132" y="2003946"/>
            <a:ext cx="998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Shooting star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43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7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3400" y="4130133"/>
            <a:ext cx="1646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North Side yard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62400" y="4331732"/>
            <a:ext cx="1104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Redbud Tree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1600" y="4953000"/>
            <a:ext cx="323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Redtwig</a:t>
            </a:r>
            <a:r>
              <a:rPr lang="en-US" sz="1200" dirty="0">
                <a:solidFill>
                  <a:schemeClr val="bg1"/>
                </a:solidFill>
              </a:rPr>
              <a:t> dogwoods (3 of them)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90266" y="6248400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Evergreen Azalea ‘Rosebud’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98521" y="3572133"/>
            <a:ext cx="1120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Norway spruce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03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8600" y="3352800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 of house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05600" y="5257800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Knockout rose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5746466"/>
            <a:ext cx="2420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‘Northern belle’ </a:t>
            </a:r>
            <a:r>
              <a:rPr lang="en-US" sz="1200" dirty="0" err="1">
                <a:solidFill>
                  <a:schemeClr val="bg1"/>
                </a:solidFill>
              </a:rPr>
              <a:t>Sweetbay</a:t>
            </a:r>
            <a:r>
              <a:rPr lang="en-US" sz="1200" dirty="0">
                <a:solidFill>
                  <a:schemeClr val="bg1"/>
                </a:solidFill>
              </a:rPr>
              <a:t> magnolia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85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18067" y="5257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Arbor over deck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6800" y="5744289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Japanese Wisteria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1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010400" y="5486399"/>
            <a:ext cx="1007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White violets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8407" y="5347900"/>
            <a:ext cx="109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Bleeding heart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76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638800" y="4680466"/>
            <a:ext cx="1875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Japanese Wisteria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98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8" y="762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000" y="5943600"/>
            <a:ext cx="13580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‘Cherokee Princess’ </a:t>
            </a:r>
          </a:p>
          <a:p>
            <a:r>
              <a:rPr lang="en-US" sz="1100" dirty="0">
                <a:solidFill>
                  <a:schemeClr val="bg1"/>
                </a:solidFill>
              </a:rPr>
              <a:t>Flowering dogwood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4488" y="4474205"/>
            <a:ext cx="13805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</a:rPr>
              <a:t>Kwansan</a:t>
            </a:r>
            <a:r>
              <a:rPr lang="en-US" sz="1100" dirty="0">
                <a:solidFill>
                  <a:schemeClr val="bg1"/>
                </a:solidFill>
              </a:rPr>
              <a:t> Cherry tree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200" y="5222270"/>
            <a:ext cx="1331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Evergreen azaleas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87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267200" y="6096000"/>
            <a:ext cx="23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Front yard – black chokeberry ‘Viking’</a:t>
            </a:r>
            <a:r>
              <a:rPr lang="en-US" dirty="0"/>
              <a:t>’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95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286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438400" y="4495800"/>
            <a:ext cx="29241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Front yard – black chokeberry ‘Viking’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3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40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0" y="4800600"/>
            <a:ext cx="2095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Front yard  - woodland stonecrop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93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3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7" y="1524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114800" y="3091934"/>
            <a:ext cx="21002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Front yard –native bleeding heart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4A0E-F108-4BA6-BD0B-197607BD4A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18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364</Words>
  <Application>Microsoft Macintosh PowerPoint</Application>
  <PresentationFormat>On-screen Show (4:3)</PresentationFormat>
  <Paragraphs>168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Yard in April  13 Princeton 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Yard in April  13 Princeton Rd</dc:title>
  <dc:creator>Michele</dc:creator>
  <cp:lastModifiedBy>Microsoft Office User</cp:lastModifiedBy>
  <cp:revision>74</cp:revision>
  <dcterms:created xsi:type="dcterms:W3CDTF">2019-04-30T02:26:38Z</dcterms:created>
  <dcterms:modified xsi:type="dcterms:W3CDTF">2019-05-09T20:31:08Z</dcterms:modified>
</cp:coreProperties>
</file>